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  <p:embeddedFont>
      <p:font typeface="Corbel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22" Type="http://schemas.openxmlformats.org/officeDocument/2006/relationships/font" Target="fonts/Lato-boldItalic.fntdata"/><Relationship Id="rId21" Type="http://schemas.openxmlformats.org/officeDocument/2006/relationships/font" Target="fonts/Lato-italic.fntdata"/><Relationship Id="rId24" Type="http://schemas.openxmlformats.org/officeDocument/2006/relationships/font" Target="fonts/Corbel-bold.fntdata"/><Relationship Id="rId23" Type="http://schemas.openxmlformats.org/officeDocument/2006/relationships/font" Target="fonts/Corbel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orbel-boldItalic.fntdata"/><Relationship Id="rId25" Type="http://schemas.openxmlformats.org/officeDocument/2006/relationships/font" Target="fonts/Corbel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19" Type="http://schemas.openxmlformats.org/officeDocument/2006/relationships/font" Target="fonts/Lato-regular.fntdata"/><Relationship Id="rId18" Type="http://schemas.openxmlformats.org/officeDocument/2006/relationships/font" Target="fonts/Montserra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cffc634b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cffc634b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cffc634bf_2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cffc634bf_2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cffc634bf_2_1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cffc634bf_2_1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cffc634bf_2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cffc634bf_2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cffc634bf_2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cffc634bf_2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cffc634bf_2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cffc634bf_2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cffc634bf_2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cffc634bf_2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cffc634bf_2_1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cffc634bf_2_1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cffc634bf_2_8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cffc634bf_2_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11" Type="http://schemas.openxmlformats.org/officeDocument/2006/relationships/image" Target="../media/image3.png"/><Relationship Id="rId10" Type="http://schemas.openxmlformats.org/officeDocument/2006/relationships/image" Target="../media/image8.png"/><Relationship Id="rId12" Type="http://schemas.openxmlformats.org/officeDocument/2006/relationships/image" Target="../media/image5.png"/><Relationship Id="rId9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jpg"/><Relationship Id="rId4" Type="http://schemas.openxmlformats.org/officeDocument/2006/relationships/image" Target="../media/image30.jpg"/><Relationship Id="rId9" Type="http://schemas.openxmlformats.org/officeDocument/2006/relationships/image" Target="../media/image26.jpg"/><Relationship Id="rId5" Type="http://schemas.openxmlformats.org/officeDocument/2006/relationships/image" Target="../media/image27.jpg"/><Relationship Id="rId6" Type="http://schemas.openxmlformats.org/officeDocument/2006/relationships/image" Target="../media/image31.jpg"/><Relationship Id="rId7" Type="http://schemas.openxmlformats.org/officeDocument/2006/relationships/image" Target="../media/image29.jpg"/><Relationship Id="rId8" Type="http://schemas.openxmlformats.org/officeDocument/2006/relationships/image" Target="../media/image2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Relationship Id="rId4" Type="http://schemas.openxmlformats.org/officeDocument/2006/relationships/image" Target="../media/image13.jpg"/><Relationship Id="rId5" Type="http://schemas.openxmlformats.org/officeDocument/2006/relationships/image" Target="../media/image15.jpg"/><Relationship Id="rId6" Type="http://schemas.openxmlformats.org/officeDocument/2006/relationships/image" Target="../media/image14.jpg"/><Relationship Id="rId7" Type="http://schemas.openxmlformats.org/officeDocument/2006/relationships/image" Target="../media/image16.jpg"/><Relationship Id="rId8" Type="http://schemas.openxmlformats.org/officeDocument/2006/relationships/image" Target="../media/image1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jpg"/><Relationship Id="rId4" Type="http://schemas.openxmlformats.org/officeDocument/2006/relationships/image" Target="../media/image21.jpg"/><Relationship Id="rId5" Type="http://schemas.openxmlformats.org/officeDocument/2006/relationships/image" Target="../media/image23.jpg"/><Relationship Id="rId6" Type="http://schemas.openxmlformats.org/officeDocument/2006/relationships/image" Target="../media/image22.jpg"/><Relationship Id="rId7" Type="http://schemas.openxmlformats.org/officeDocument/2006/relationships/image" Target="../media/image19.jpg"/><Relationship Id="rId8" Type="http://schemas.openxmlformats.org/officeDocument/2006/relationships/image" Target="../media/image2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uwbacm.com" TargetMode="External"/><Relationship Id="rId4" Type="http://schemas.openxmlformats.org/officeDocument/2006/relationships/hyperlink" Target="https://www.linkedin.com/in/uwbacm/" TargetMode="External"/><Relationship Id="rId5" Type="http://schemas.openxmlformats.org/officeDocument/2006/relationships/hyperlink" Target="mailto:acmuwbothell@gmail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UWB Association for Computing Machinery (ACM)</a:t>
            </a:r>
            <a:endParaRPr/>
          </a:p>
        </p:txBody>
      </p:sp>
      <p:pic>
        <p:nvPicPr>
          <p:cNvPr descr="UWBACM.jpg" id="135" name="Google Shape;13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450" y="2785500"/>
            <a:ext cx="2046500" cy="20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ACM?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02675" y="1456125"/>
            <a:ext cx="7038900" cy="26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9570" lvl="0" marL="3429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+"/>
            </a:pPr>
            <a:r>
              <a:rPr lang="en" sz="2000">
                <a:latin typeface="Corbel"/>
                <a:ea typeface="Corbel"/>
                <a:cs typeface="Corbel"/>
                <a:sym typeface="Corbel"/>
              </a:rPr>
              <a:t>The mission of our student chapter is to promote the advancement of technological awareness and provide educational and professional opportunities for students of the University of Washington, Bothell campus.</a:t>
            </a:r>
            <a:endParaRPr sz="2400"/>
          </a:p>
        </p:txBody>
      </p:sp>
      <p:pic>
        <p:nvPicPr>
          <p:cNvPr descr="UWBACM.jpg"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7325" y="181875"/>
            <a:ext cx="1274250" cy="127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2018-2019 UWB ACM TEAM</a:t>
            </a:r>
            <a:endParaRPr/>
          </a:p>
        </p:txBody>
      </p:sp>
      <p:sp>
        <p:nvSpPr>
          <p:cNvPr id="149" name="Google Shape;149;p15"/>
          <p:cNvSpPr txBox="1"/>
          <p:nvPr>
            <p:ph idx="12" type="sldNum"/>
          </p:nvPr>
        </p:nvSpPr>
        <p:spPr>
          <a:xfrm>
            <a:off x="8277233" y="457062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6850" y="3254863"/>
            <a:ext cx="1369800" cy="170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1275" y="3254875"/>
            <a:ext cx="1369800" cy="170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849" y="1364275"/>
            <a:ext cx="1371600" cy="1709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76025" y="1364275"/>
            <a:ext cx="1371600" cy="1709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40375" y="1362825"/>
            <a:ext cx="1371600" cy="1709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52700" y="1362813"/>
            <a:ext cx="1371600" cy="1709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35950" y="1362813"/>
            <a:ext cx="1371600" cy="170992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5"/>
          <p:cNvSpPr txBox="1"/>
          <p:nvPr/>
        </p:nvSpPr>
        <p:spPr>
          <a:xfrm>
            <a:off x="5375950" y="-3986625"/>
            <a:ext cx="233100" cy="6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3850" y="3254288"/>
            <a:ext cx="1371600" cy="1709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176025" y="3254288"/>
            <a:ext cx="1371600" cy="1709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658650" y="3254300"/>
            <a:ext cx="1371600" cy="1709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 txBox="1"/>
          <p:nvPr>
            <p:ph type="title"/>
          </p:nvPr>
        </p:nvSpPr>
        <p:spPr>
          <a:xfrm>
            <a:off x="1258225" y="4214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2017-2018</a:t>
            </a:r>
            <a:r>
              <a:rPr lang="en"/>
              <a:t> UWB ACM Events</a:t>
            </a:r>
            <a:endParaRPr/>
          </a:p>
        </p:txBody>
      </p:sp>
      <p:sp>
        <p:nvSpPr>
          <p:cNvPr id="166" name="Google Shape;166;p16"/>
          <p:cNvSpPr txBox="1"/>
          <p:nvPr/>
        </p:nvSpPr>
        <p:spPr>
          <a:xfrm>
            <a:off x="1061650" y="1142000"/>
            <a:ext cx="2101800" cy="30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Fall Quarter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Technical Resume Workshop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Crack the Coding Interview Workshop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Fall Quarter Finals Study Session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3574000" y="1142000"/>
            <a:ext cx="2101800" cy="30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Winter Quarter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3-Session Python Workshop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Tech Industry Panel &amp; Networking Mixer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Weekly Crack the Coding Interview Workshop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Winter Quarter Finals Study Session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" name="Google Shape;168;p16"/>
          <p:cNvSpPr txBox="1"/>
          <p:nvPr/>
        </p:nvSpPr>
        <p:spPr>
          <a:xfrm>
            <a:off x="6086350" y="1142000"/>
            <a:ext cx="2540700" cy="30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Spring Quarter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3-Session Github/Open Source Workshop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Microsoft Coffee &amp; Career Chat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UWB HACKS- Bot Development Hackathon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Weekly Crack the Coding Interview Workshop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Spring Quarter Finals Study Session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" name="Google Shape;16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Past Events - Crack the Coding Interview Workshop</a:t>
            </a:r>
            <a:endParaRPr/>
          </a:p>
        </p:txBody>
      </p:sp>
      <p:pic>
        <p:nvPicPr>
          <p:cNvPr id="175" name="Google Shape;1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950" y="1476150"/>
            <a:ext cx="2124094" cy="1416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2775" y="3006125"/>
            <a:ext cx="1700397" cy="134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7175" y="3022025"/>
            <a:ext cx="948954" cy="1595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78425" y="3249123"/>
            <a:ext cx="2567326" cy="1601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64525" y="1460250"/>
            <a:ext cx="2161454" cy="1348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6600" y="3119025"/>
            <a:ext cx="2161454" cy="134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78426" y="1384050"/>
            <a:ext cx="2567326" cy="171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Past Events - Technical Resume Workshop</a:t>
            </a:r>
            <a:endParaRPr/>
          </a:p>
        </p:txBody>
      </p:sp>
      <p:pic>
        <p:nvPicPr>
          <p:cNvPr descr="IMG_2852.JPG" id="188" name="Google Shape;1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5462" y="3123488"/>
            <a:ext cx="2148900" cy="161169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IMG_2850.JPG" id="189" name="Google Shape;1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2600" y="1405453"/>
            <a:ext cx="2148900" cy="1511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IMG_2848.JPG" id="190" name="Google Shape;19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2600" y="3138875"/>
            <a:ext cx="2148900" cy="158093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IMG_2853.JPG" id="191" name="Google Shape;19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5450" y="1391352"/>
            <a:ext cx="2148900" cy="15113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IMG_2844.JPG" id="192" name="Google Shape;19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3700" y="3026500"/>
            <a:ext cx="2257725" cy="16932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IMG_2846.JPG" id="193" name="Google Shape;193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4475" y="1498013"/>
            <a:ext cx="1963155" cy="137981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4" name="Google Shape;19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Past Events - Tech Industry Panel &amp; Networking Mixer</a:t>
            </a:r>
            <a:endParaRPr/>
          </a:p>
        </p:txBody>
      </p:sp>
      <p:sp>
        <p:nvSpPr>
          <p:cNvPr id="200" name="Google Shape;20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1" name="Google Shape;2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460250"/>
            <a:ext cx="2312378" cy="153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4475" y="3323100"/>
            <a:ext cx="2502623" cy="165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5475" y="3344220"/>
            <a:ext cx="2502574" cy="1657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2800" y="1423280"/>
            <a:ext cx="2502574" cy="1657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" y="3316707"/>
            <a:ext cx="2312378" cy="1531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81825" y="1379678"/>
            <a:ext cx="2734325" cy="1811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0"/>
          <p:cNvSpPr txBox="1"/>
          <p:nvPr>
            <p:ph type="title"/>
          </p:nvPr>
        </p:nvSpPr>
        <p:spPr>
          <a:xfrm>
            <a:off x="1258225" y="4214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Fall</a:t>
            </a:r>
            <a:r>
              <a:rPr lang="en"/>
              <a:t> UWB ACM Events</a:t>
            </a:r>
            <a:endParaRPr/>
          </a:p>
        </p:txBody>
      </p:sp>
      <p:sp>
        <p:nvSpPr>
          <p:cNvPr id="212" name="Google Shape;212;p20"/>
          <p:cNvSpPr txBox="1"/>
          <p:nvPr/>
        </p:nvSpPr>
        <p:spPr>
          <a:xfrm>
            <a:off x="321575" y="1380900"/>
            <a:ext cx="8291100" cy="3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Char char="●"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Weekly Crack the Coding Interview Workshops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Char char="●"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Weekly IOT Crash Courses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Char char="●"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 </a:t>
            </a: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Linux Crash Courses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Char char="●"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 </a:t>
            </a: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Professional Workshops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Char char="●"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Mock Interview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Char char="●"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Fall Quarter Finals Study Session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" name="Google Shape;21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 UWB ACM</a:t>
            </a:r>
            <a:endParaRPr/>
          </a:p>
        </p:txBody>
      </p:sp>
      <p:sp>
        <p:nvSpPr>
          <p:cNvPr id="219" name="Google Shape;219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Visit our website to join our mailing list: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www.uwbacm.com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Connect with our LinkedIn: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https://www.linkedin.com/in/uwbacm/</a:t>
            </a:r>
            <a:r>
              <a:rPr lang="en" sz="2400"/>
              <a:t> 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If you have any questions, email us at </a:t>
            </a:r>
            <a:r>
              <a:rPr lang="en" sz="2400" u="sng">
                <a:solidFill>
                  <a:schemeClr val="hlink"/>
                </a:solidFill>
                <a:hlinkClick r:id="rId5"/>
              </a:rPr>
              <a:t>acmuwbothell@gmail.com</a:t>
            </a:r>
            <a:r>
              <a:rPr lang="en" sz="2400"/>
              <a:t>  </a:t>
            </a:r>
            <a:endParaRPr sz="2400"/>
          </a:p>
        </p:txBody>
      </p:sp>
      <p:sp>
        <p:nvSpPr>
          <p:cNvPr id="220" name="Google Shape;22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